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6" r:id="rId3"/>
    <p:sldId id="258" r:id="rId4"/>
    <p:sldId id="259" r:id="rId5"/>
    <p:sldId id="260" r:id="rId6"/>
  </p:sldIdLst>
  <p:sldSz type="screen4x3" cy="6858000" cx="9144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tableStyles" Target="tableStyles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3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zh-CN" lang="en-US" smtClean="0"/>
              <a:t>Click to edit Master subtitle style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4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2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3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3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zh-CN" lang="en-US" smtClean="0"/>
              <a:t>Click icon to add picture</a:t>
            </a:r>
            <a:endParaRPr dirty="0" lang="en-US"/>
          </a:p>
        </p:txBody>
      </p:sp>
      <p:sp>
        <p:nvSpPr>
          <p:cNvPr id="104860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0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999459" y="0"/>
            <a:ext cx="5145081" cy="6858000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200527" y="0"/>
            <a:ext cx="4742946" cy="6858000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053700" y="0"/>
            <a:ext cx="5036600" cy="6858000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190630" y="0"/>
            <a:ext cx="4762740" cy="6858000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Office</Application>
  <ScaleCrop>0</ScaleCrop>
  <LinksUpToDate>0</LinksUpToDate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CPH2577</dc:creator>
  <dcterms:created xsi:type="dcterms:W3CDTF">2015-05-11T22:30:45Z</dcterms:created>
  <dcterms:modified xsi:type="dcterms:W3CDTF">2024-02-29T05:52:24Z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5798f680cf8d403f93be7e2ade689824</vt:lpwstr>
  </property>
</Properties>
</file>